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3" r:id="rId9"/>
    <p:sldId id="261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9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36D0E-E28D-F2B0-1CF7-45D533788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15FECD-E024-8295-6F92-9E074C3F4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51B6FD-533D-8632-088E-2AF1CCB6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B0FA66-1B83-A0A4-CD5D-8AD2296A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FD84DB-85FD-3EAF-41CA-B33B3D1C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51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B64B1-36AC-6412-39E9-90887672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A7A938-A08F-B5BB-96F5-FDF7A2E02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5DEC27-4A11-96B4-B879-4DBF5C2C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7D03A6-6CEE-3891-2865-4BD53DDC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791C29-3B24-24C3-9248-3BA30153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26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9598C5-D5CC-C454-B6CE-6165350B8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A850E2-EE2F-2456-3858-56917C119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4DD42A-A3DE-30BE-A68B-C23CBED3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5DB338-C573-9A10-9468-13D01840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20416C-EFFD-FDB8-CB3E-9FF06DCC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90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4DB00-795B-0FCB-4765-B7D02509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90A33A-094F-168C-4EA0-986CFD89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7CF8AC-D684-2A0C-3C93-644A4978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C10993-DEEE-6034-91E4-EFF362E3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934D24-7310-4E8C-DD6F-36FF7B17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389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8BA3E-4D87-310A-CF8E-65388816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8E716D-CF8D-66F2-CF73-E12C46AF8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332517-0BE3-10B4-BF7A-E337077A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938954-B72C-8B87-C90B-5854A111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29968E-9E3B-CE2C-A9F6-6FD30944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40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B2CE5-39F4-790D-6CEF-E4BC65E7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2BB642-AA9B-3B81-7CD7-2EDCB7BF3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E6708C-A468-8913-ECB8-9A1E07182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1786A9-C2F2-3D3C-471C-0936907C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C8287B-5EBA-58F9-024E-B02D93FF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425D4C-B6D9-6AC3-48FF-C6650487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07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F97E2-AE80-FEAD-191D-AC842F01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DD8483-9BED-932F-7D69-278DEFD03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D5FE9C-8E68-9FB4-0AF4-ED8D6A3D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EB30CB-D28D-1D60-FD36-47C2D1C8E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D55C63-80EE-036C-2883-3B1D9DCFB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4FB85D0-6923-616C-031E-0E08AADA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2F3D2B9-3709-54EF-27C8-295D1316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437833-61D3-10B1-A57D-C6937594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14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3555E-6BB8-B0F5-AA5C-0D45411C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FDA495-CD09-5D56-0567-C81C01F0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B2297E4-BB70-AD9E-CDE9-450DC29B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C9C8A2-0493-68F1-9C8C-0167B0CC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47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876B455-0041-4C67-A3AD-30B14D0E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472744-3D0F-7B61-7FE1-BA1BFEC8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E6525A-DEE5-524E-FDD5-2B489925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53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9E4BB-BAC8-C9D6-BE96-33AABBA2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C8BA2F-4BDF-D3D5-0ED4-2312C5DB2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93BC53-EDA1-A30F-C0ED-FC4FEF00D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C6582D-818B-A4EE-A94B-1CCE770EC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D91C5E-E0F0-479D-F568-5973610F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FB6B4-1C24-5A6D-5258-879225CE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08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597962-0523-B7FE-DAE1-27B60141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EF11C89-7158-54A5-9565-EDD218A91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C16083-FFC2-3E84-5682-A7677FFD0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D7C170-8070-BDAA-0715-98299FA4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8D8CC1-FFF0-CB34-3471-2EF81562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B59DD8-31CF-CEF0-D9AD-E860043E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24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898D7-1333-A15C-1BB7-C27D3F24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E8981C-CCAE-49A0-0E0A-EF4B5DD2F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8B3DF8-DA36-9D4E-ECF9-506BB7851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991E0-DEE4-4F64-8F44-79F02FD6C9E2}" type="datetimeFigureOut">
              <a:rPr lang="ru-RU" smtClean="0"/>
              <a:t>14.06.2025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6B7057-CE26-F9EA-AEE3-258E77F5D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27EF70-5085-98A3-7D97-19162F2D6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32E11-D70C-4DB9-A6F8-2945209250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12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3C15E-4C72-64B6-C581-C1D8536A9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22663"/>
          </a:xfrm>
        </p:spPr>
        <p:txBody>
          <a:bodyPr/>
          <a:lstStyle/>
          <a:p>
            <a:r>
              <a:rPr lang="en-US" dirty="0" err="1"/>
              <a:t>HeapSort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TreeSort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B2BA2B-DB5C-D99E-6086-3A9F77FE15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Габделганиев</a:t>
            </a:r>
            <a:r>
              <a:rPr lang="ru-RU" dirty="0"/>
              <a:t> </a:t>
            </a:r>
            <a:r>
              <a:rPr lang="ru-RU" dirty="0" err="1"/>
              <a:t>Расиль</a:t>
            </a:r>
            <a:endParaRPr lang="ru-RU" dirty="0"/>
          </a:p>
          <a:p>
            <a:r>
              <a:rPr lang="ru-RU" dirty="0"/>
              <a:t>Шарипов </a:t>
            </a:r>
            <a:r>
              <a:rPr lang="ru-RU" dirty="0" err="1"/>
              <a:t>Ильназ</a:t>
            </a:r>
            <a:endParaRPr lang="ru-RU" dirty="0"/>
          </a:p>
          <a:p>
            <a:r>
              <a:rPr lang="ru-RU" dirty="0" err="1"/>
              <a:t>Липаев</a:t>
            </a:r>
            <a:r>
              <a:rPr lang="ru-RU" dirty="0"/>
              <a:t> Владислав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0F6F30-9BD7-435B-91D8-32C084D9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26" y="3210339"/>
            <a:ext cx="2196548" cy="32948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956DC0-3A4E-436D-AD5E-FDBD964D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848" y="2813265"/>
            <a:ext cx="2743354" cy="37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39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DD580-5857-F34E-981B-80FC56F6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у нас всё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066A1D-2510-4DCB-7FC7-00ADC0CCE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68A97C4-4447-0909-F961-69084736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65" y="1825625"/>
            <a:ext cx="6294161" cy="446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6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D761B-A525-F004-679F-A6472A0C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HeapSort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FAF57A-9AA4-4C0A-6511-3D831FED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1157" cy="4351338"/>
          </a:xfrm>
        </p:spPr>
        <p:txBody>
          <a:bodyPr>
            <a:normAutofit/>
          </a:bodyPr>
          <a:lstStyle/>
          <a:p>
            <a:r>
              <a:rPr lang="ru-RU" sz="2400" dirty="0"/>
              <a:t>Основан на двоичной куче</a:t>
            </a:r>
          </a:p>
          <a:p>
            <a:r>
              <a:rPr lang="ru-RU" sz="2400" dirty="0"/>
              <a:t>Основной алгоритм: Организуем элементы так, будто они в двоичной куче(В корне – максимальное число).</a:t>
            </a:r>
          </a:p>
          <a:p>
            <a:r>
              <a:rPr lang="ru-RU" sz="2400" dirty="0"/>
              <a:t>Если родитель элемент </a:t>
            </a:r>
            <a:r>
              <a:rPr lang="en-US" sz="2400" dirty="0" err="1"/>
              <a:t>i</a:t>
            </a:r>
            <a:r>
              <a:rPr lang="ru-RU" sz="2400" dirty="0"/>
              <a:t>, то дети </a:t>
            </a:r>
            <a:r>
              <a:rPr lang="en-US" sz="2400" dirty="0" err="1"/>
              <a:t>i</a:t>
            </a:r>
            <a:r>
              <a:rPr lang="en-US" sz="2400" dirty="0"/>
              <a:t>*2+1 </a:t>
            </a:r>
            <a:r>
              <a:rPr lang="ru-RU" sz="2400" dirty="0"/>
              <a:t>и </a:t>
            </a:r>
            <a:r>
              <a:rPr lang="en-US" sz="2400" dirty="0" err="1"/>
              <a:t>i</a:t>
            </a:r>
            <a:r>
              <a:rPr lang="en-US" sz="2400" dirty="0"/>
              <a:t>*2+2</a:t>
            </a:r>
          </a:p>
          <a:p>
            <a:endParaRPr lang="ru-RU" sz="2400" dirty="0"/>
          </a:p>
          <a:p>
            <a:r>
              <a:rPr lang="ru-RU" sz="2400" dirty="0"/>
              <a:t>Далее поочередно удаляем максимальный элемент в куче (точнее перемещаем в правый нижний лист и уменьшаем размер)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7A11A1-3DAA-96D0-5B80-E0BC80618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062" y="3632752"/>
            <a:ext cx="3541627" cy="20209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CFA534-B4E2-81C6-88E5-5F2143E64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992" y="365125"/>
            <a:ext cx="3100697" cy="18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810ADF-E4DD-0C40-7DB8-EC7F5FDC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194160-95AC-B6CE-8AF8-C761429FA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Преимущества:</a:t>
            </a:r>
          </a:p>
          <a:p>
            <a:pPr lvl="1"/>
            <a:r>
              <a:rPr lang="ru-RU" dirty="0"/>
              <a:t>Предсказуемая производительность.</a:t>
            </a:r>
          </a:p>
          <a:p>
            <a:pPr lvl="1"/>
            <a:r>
              <a:rPr lang="ru-RU" dirty="0"/>
              <a:t>Эффективен для больших массивов.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Сложнее в реализации.</a:t>
            </a:r>
          </a:p>
          <a:p>
            <a:pPr lvl="1"/>
            <a:r>
              <a:rPr lang="ru-RU" dirty="0"/>
              <a:t>Не оптимален для кэширования.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876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A5702-5987-F83E-A238-A039AF28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делать на плюсах?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2F915C-5006-5681-63FD-D01DCE4D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Через боль</a:t>
            </a:r>
          </a:p>
        </p:txBody>
      </p:sp>
    </p:spTree>
    <p:extLst>
      <p:ext uri="{BB962C8B-B14F-4D97-AF65-F5344CB8AC3E}">
        <p14:creationId xmlns:p14="http://schemas.microsoft.com/office/powerpoint/2010/main" val="14227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1B025-B68B-5A4D-FF6F-AAFC2427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серьезно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929B762-E588-11AE-2C45-A818AB459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8969" y="1509639"/>
            <a:ext cx="2813031" cy="3391149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7A6D3-A1EA-A97D-BA59-643BED29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952" y="1795952"/>
            <a:ext cx="3271731" cy="11521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CD2AEB-76F7-D1EB-A992-E82D8EC90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248" y="3053388"/>
            <a:ext cx="3969557" cy="33911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2C4AED-AA90-1A5E-448F-DA9CA1F11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10" y="1727503"/>
            <a:ext cx="4820478" cy="47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A0814-3957-B237-8962-06AA60B4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Sort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723D7A-4228-166E-54F7-DAE4F493F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основе бинарное дерево поиска (требует доп памяти)</a:t>
            </a:r>
          </a:p>
          <a:p>
            <a:r>
              <a:rPr lang="ru-RU" dirty="0"/>
              <a:t>Алгоритм:</a:t>
            </a:r>
          </a:p>
          <a:p>
            <a:pPr lvl="1"/>
            <a:r>
              <a:rPr lang="ru-RU" dirty="0"/>
              <a:t>Построение дерева</a:t>
            </a:r>
          </a:p>
          <a:p>
            <a:pPr lvl="1"/>
            <a:r>
              <a:rPr lang="ru-RU" dirty="0"/>
              <a:t>Обход слева направо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9B0417-B90D-012E-D898-259959B2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28" y="2931630"/>
            <a:ext cx="46863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7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1175A-AD0B-5A2A-0E4C-D02449BA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1A9B88-8F21-4B7E-D4BC-7B38F960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Преимущества:</a:t>
            </a:r>
          </a:p>
          <a:p>
            <a:pPr lvl="1"/>
            <a:r>
              <a:rPr lang="ru-RU" dirty="0"/>
              <a:t>Простая реализация.</a:t>
            </a:r>
          </a:p>
          <a:p>
            <a:pPr lvl="1"/>
            <a:r>
              <a:rPr lang="ru-RU" dirty="0"/>
              <a:t>Подходит для динамических данных.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Требует дополнительной памяти.</a:t>
            </a:r>
          </a:p>
          <a:p>
            <a:pPr lvl="1"/>
            <a:r>
              <a:rPr lang="ru-RU" dirty="0"/>
              <a:t>Чувствителен к порядку вставки элементов.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401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5A3D9-D491-20EB-9330-49D7A691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Возвращаемся к боли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A828E4-35A8-C53D-0744-820000669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7207"/>
            <a:ext cx="10140655" cy="4848501"/>
          </a:xfrm>
        </p:spPr>
      </p:pic>
    </p:spTree>
    <p:extLst>
      <p:ext uri="{BB962C8B-B14F-4D97-AF65-F5344CB8AC3E}">
        <p14:creationId xmlns:p14="http://schemas.microsoft.com/office/powerpoint/2010/main" val="103755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83740-DB21-58C0-C1AE-F080B4C1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алгоритмов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88FF65AE-8264-764C-2B00-7E3AA67FB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570226"/>
              </p:ext>
            </p:extLst>
          </p:nvPr>
        </p:nvGraphicFramePr>
        <p:xfrm>
          <a:off x="1667435" y="1890273"/>
          <a:ext cx="8857131" cy="4275754"/>
        </p:xfrm>
        <a:graphic>
          <a:graphicData uri="http://schemas.openxmlformats.org/drawingml/2006/table">
            <a:tbl>
              <a:tblPr/>
              <a:tblGrid>
                <a:gridCol w="2952377">
                  <a:extLst>
                    <a:ext uri="{9D8B030D-6E8A-4147-A177-3AD203B41FA5}">
                      <a16:colId xmlns:a16="http://schemas.microsoft.com/office/drawing/2014/main" val="2543936218"/>
                    </a:ext>
                  </a:extLst>
                </a:gridCol>
                <a:gridCol w="2952377">
                  <a:extLst>
                    <a:ext uri="{9D8B030D-6E8A-4147-A177-3AD203B41FA5}">
                      <a16:colId xmlns:a16="http://schemas.microsoft.com/office/drawing/2014/main" val="1592931098"/>
                    </a:ext>
                  </a:extLst>
                </a:gridCol>
                <a:gridCol w="2952377">
                  <a:extLst>
                    <a:ext uri="{9D8B030D-6E8A-4147-A177-3AD203B41FA5}">
                      <a16:colId xmlns:a16="http://schemas.microsoft.com/office/drawing/2014/main" val="4168725840"/>
                    </a:ext>
                  </a:extLst>
                </a:gridCol>
              </a:tblGrid>
              <a:tr h="493047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Критерий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HeapSort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 Sort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420354"/>
                  </a:ext>
                </a:extLst>
              </a:tr>
              <a:tr h="926410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Сложность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O(n log n)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O(n log n) (среднее)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580337"/>
                  </a:ext>
                </a:extLst>
              </a:tr>
              <a:tr h="493047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Память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O(1)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O(n)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821210"/>
                  </a:ext>
                </a:extLst>
              </a:tr>
              <a:tr h="926410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Стабильность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Нет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Нет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174985"/>
                  </a:ext>
                </a:extLst>
              </a:tr>
              <a:tr h="1383127"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Применение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Критична по времени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Динамические данные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1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6384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190</Words>
  <Application>Microsoft Office PowerPoint</Application>
  <PresentationFormat>Широкоэкранный</PresentationFormat>
  <Paragraphs>50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HeapSort и TreeSort</vt:lpstr>
      <vt:lpstr>HeapSort</vt:lpstr>
      <vt:lpstr>Плюсы минусы</vt:lpstr>
      <vt:lpstr>А как делать на плюсах?</vt:lpstr>
      <vt:lpstr>А если серьезно</vt:lpstr>
      <vt:lpstr>Tree Sort</vt:lpstr>
      <vt:lpstr>Плюсы и минусы</vt:lpstr>
      <vt:lpstr>Возвращаемся к боли</vt:lpstr>
      <vt:lpstr>Сравнение алгоритмов</vt:lpstr>
      <vt:lpstr>Спасибо у нас всё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 Gab</dc:creator>
  <cp:lastModifiedBy>Ras Gab</cp:lastModifiedBy>
  <cp:revision>9</cp:revision>
  <dcterms:created xsi:type="dcterms:W3CDTF">2025-06-13T21:18:12Z</dcterms:created>
  <dcterms:modified xsi:type="dcterms:W3CDTF">2025-06-14T10:20:47Z</dcterms:modified>
</cp:coreProperties>
</file>